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8" r:id="rId1"/>
  </p:sldMasterIdLst>
  <p:handoutMasterIdLst>
    <p:handoutMasterId r:id="rId10"/>
  </p:handoutMasterIdLst>
  <p:sldIdLst>
    <p:sldId id="256" r:id="rId2"/>
    <p:sldId id="259" r:id="rId3"/>
    <p:sldId id="262" r:id="rId4"/>
    <p:sldId id="264" r:id="rId5"/>
    <p:sldId id="263" r:id="rId6"/>
    <p:sldId id="265" r:id="rId7"/>
    <p:sldId id="260" r:id="rId8"/>
    <p:sldId id="261" r:id="rId9"/>
  </p:sldIdLst>
  <p:sldSz cx="12192000" cy="6858000"/>
  <p:notesSz cx="6858000" cy="9144000"/>
  <p:embeddedFontLst>
    <p:embeddedFont>
      <p:font typeface="Acrom" panose="020B0604020202020204" charset="0"/>
      <p:regular r:id="rId11"/>
    </p:embeddedFont>
    <p:embeddedFont>
      <p:font typeface="Akrobat-black" panose="00000A00000000000000" charset="0"/>
      <p:bold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16"/>
    <a:srgbClr val="1C1C1C"/>
    <a:srgbClr val="FF7F00"/>
    <a:srgbClr val="FFC78F"/>
    <a:srgbClr val="D65A1C"/>
    <a:srgbClr val="C96E29"/>
    <a:srgbClr val="E55555"/>
    <a:srgbClr val="DFBCB2"/>
    <a:srgbClr val="D89244"/>
    <a:srgbClr val="B654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EFFFE-5CC9-47DB-B05D-4F5080A0A0BF}" v="361" dt="2023-12-10T17:54:22.534"/>
    <p1510:client id="{B54D6B86-9E31-4746-917B-DE5B5AF460AD}" v="73" dt="2023-12-10T18:16:35.030"/>
    <p1510:client id="{BB52F982-828D-41F7-BDAB-E7B55BE4B7F1}" v="99" dt="2023-12-10T19:17:34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38D9-AE22-4017-808F-F25612B3B1A1}" type="datetimeFigureOut">
              <a:rPr lang="ru-RU" smtClean="0"/>
              <a:t>10.12.2023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322C8-EA2F-4D31-9892-CB0CF37BB8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99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543D95-D84D-480B-8966-650C3F3CC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83" y="350151"/>
            <a:ext cx="2488275" cy="129138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8B524D-E39A-48AD-9B76-8D9E2B80FE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68" y="256712"/>
            <a:ext cx="1524647" cy="1524647"/>
          </a:xfrm>
          <a:prstGeom prst="rect">
            <a:avLst/>
          </a:prstGeom>
        </p:spPr>
      </p:pic>
      <p:sp>
        <p:nvSpPr>
          <p:cNvPr id="17" name="Текст 4">
            <a:extLst>
              <a:ext uri="{FF2B5EF4-FFF2-40B4-BE49-F238E27FC236}">
                <a16:creationId xmlns:a16="http://schemas.microsoft.com/office/drawing/2014/main" id="{1B38F823-BD2E-49A1-9296-296E8EC58E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254" y="6406212"/>
            <a:ext cx="9016014" cy="1950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ru-RU" sz="1000"/>
              <a:t>Дата</a:t>
            </a:r>
            <a:endParaRPr lang="ru-RU"/>
          </a:p>
        </p:txBody>
      </p:sp>
      <p:sp>
        <p:nvSpPr>
          <p:cNvPr id="47" name="Заголовок 46"/>
          <p:cNvSpPr>
            <a:spLocks noGrp="1"/>
          </p:cNvSpPr>
          <p:nvPr>
            <p:ph type="title" hasCustomPrompt="1"/>
          </p:nvPr>
        </p:nvSpPr>
        <p:spPr>
          <a:xfrm>
            <a:off x="1775519" y="2434895"/>
            <a:ext cx="8640960" cy="198821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53" name="Текст 52"/>
          <p:cNvSpPr>
            <a:spLocks noGrp="1"/>
          </p:cNvSpPr>
          <p:nvPr>
            <p:ph type="body" sz="quarter" idx="17" hasCustomPrompt="1"/>
          </p:nvPr>
        </p:nvSpPr>
        <p:spPr>
          <a:xfrm>
            <a:off x="3167003" y="4653136"/>
            <a:ext cx="5857992" cy="405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900" baseline="0">
                <a:solidFill>
                  <a:srgbClr val="FF7F00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78001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тандартный"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5"/>
          </p:nvPr>
        </p:nvSpPr>
        <p:spPr>
          <a:xfrm>
            <a:off x="838200" y="1934032"/>
            <a:ext cx="9016014" cy="405734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500" baseline="0"/>
            </a:lvl1pPr>
          </a:lstStyle>
          <a:p>
            <a:pPr lvl="0"/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11408"/>
            <a:ext cx="9016013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rgbClr val="FF7F00"/>
                </a:solidFill>
              </a:defRPr>
            </a:lvl1pPr>
          </a:lstStyle>
          <a:p>
            <a:pPr lvl="0"/>
            <a:r>
              <a:rPr lang="ru-RU" sz="2000"/>
              <a:t>ПОДЗАГОЛОВОК</a:t>
            </a:r>
            <a:r>
              <a:rPr lang="en-US" sz="2000"/>
              <a:t> 20 PT</a:t>
            </a:r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200" y="630315"/>
            <a:ext cx="9016013" cy="46241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400" b="0" i="0" u="none" strike="noStrike" kern="120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krobat-black" panose="00000A00000000000000" pitchFamily="50" charset="-52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ЗАГОЛОВОК </a:t>
            </a:r>
            <a:r>
              <a:rPr lang="en-US"/>
              <a:t>3</a:t>
            </a:r>
            <a:r>
              <a:rPr lang="ru-RU"/>
              <a:t>4</a:t>
            </a:r>
            <a:r>
              <a:rPr lang="en-US"/>
              <a:t> PT</a:t>
            </a:r>
            <a:endParaRPr lang="ru-RU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6248878"/>
            <a:ext cx="9015413" cy="1984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Место сноски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07AB0B-C332-47EB-8219-725857CD1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6" y="1527971"/>
            <a:ext cx="7325917" cy="3802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166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96A41E-3468-4027-A030-D5EA577211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6" y="1527971"/>
            <a:ext cx="7325917" cy="3802057"/>
          </a:xfrm>
          <a:prstGeom prst="rect">
            <a:avLst/>
          </a:prstGeom>
          <a:noFill/>
        </p:spPr>
      </p:pic>
      <p:sp>
        <p:nvSpPr>
          <p:cNvPr id="13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934515"/>
            <a:ext cx="5108295" cy="405638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500"/>
            </a:lvl1pPr>
          </a:lstStyle>
          <a:p>
            <a:pPr lvl="0"/>
            <a:r>
              <a:rPr lang="ru-RU"/>
              <a:t>Текст 15</a:t>
            </a:r>
            <a:r>
              <a:rPr lang="en-US"/>
              <a:t> </a:t>
            </a:r>
            <a:r>
              <a:rPr lang="en-US" err="1"/>
              <a:t>pt</a:t>
            </a:r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11408"/>
            <a:ext cx="9016013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rgbClr val="FF7F00"/>
                </a:solidFill>
              </a:defRPr>
            </a:lvl1pPr>
          </a:lstStyle>
          <a:p>
            <a:pPr lvl="0"/>
            <a:r>
              <a:rPr lang="ru-RU" sz="2000"/>
              <a:t>ПОДЗАГОЛОВОК</a:t>
            </a:r>
            <a:r>
              <a:rPr lang="en-US" sz="2000"/>
              <a:t> 20 PT</a:t>
            </a:r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200" y="630315"/>
            <a:ext cx="9016013" cy="46241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400" b="0" i="0" u="none" strike="noStrike" kern="120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krobat-black" panose="00000A00000000000000" pitchFamily="50" charset="-52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ЗАГОЛОВОК </a:t>
            </a:r>
            <a:r>
              <a:rPr lang="en-US"/>
              <a:t>3</a:t>
            </a:r>
            <a:r>
              <a:rPr lang="ru-RU"/>
              <a:t>4</a:t>
            </a:r>
            <a:r>
              <a:rPr lang="en-US"/>
              <a:t> PT</a:t>
            </a:r>
            <a:endParaRPr lang="ru-RU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6248878"/>
            <a:ext cx="9015413" cy="1984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Место сноски</a:t>
            </a:r>
          </a:p>
        </p:txBody>
      </p:sp>
    </p:spTree>
    <p:extLst>
      <p:ext uri="{BB962C8B-B14F-4D97-AF65-F5344CB8AC3E}">
        <p14:creationId xmlns:p14="http://schemas.microsoft.com/office/powerpoint/2010/main" val="199760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A48E09-EFB0-44D3-9760-1AA8FC9A5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6" y="1527971"/>
            <a:ext cx="7325917" cy="3802057"/>
          </a:xfrm>
          <a:prstGeom prst="rect">
            <a:avLst/>
          </a:prstGeom>
          <a:noFill/>
        </p:spPr>
      </p:pic>
      <p:sp>
        <p:nvSpPr>
          <p:cNvPr id="13" name="Текст 2"/>
          <p:cNvSpPr>
            <a:spLocks noGrp="1"/>
          </p:cNvSpPr>
          <p:nvPr>
            <p:ph type="body" sz="quarter" idx="17" hasCustomPrompt="1"/>
          </p:nvPr>
        </p:nvSpPr>
        <p:spPr>
          <a:xfrm>
            <a:off x="6245507" y="1934515"/>
            <a:ext cx="5108295" cy="405638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500"/>
            </a:lvl1pPr>
          </a:lstStyle>
          <a:p>
            <a:pPr lvl="0"/>
            <a:r>
              <a:rPr lang="ru-RU"/>
              <a:t>Текст 15</a:t>
            </a:r>
            <a:r>
              <a:rPr lang="en-US"/>
              <a:t> </a:t>
            </a:r>
            <a:r>
              <a:rPr lang="en-US" err="1"/>
              <a:t>pt</a:t>
            </a:r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311408"/>
            <a:ext cx="9016013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rgbClr val="FF7F00"/>
                </a:solidFill>
              </a:defRPr>
            </a:lvl1pPr>
          </a:lstStyle>
          <a:p>
            <a:pPr lvl="0"/>
            <a:r>
              <a:rPr lang="ru-RU" sz="2000"/>
              <a:t>ПОДЗАГОЛОВОК</a:t>
            </a:r>
            <a:r>
              <a:rPr lang="en-US" sz="2000"/>
              <a:t> 20 PT</a:t>
            </a:r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 hasCustomPrompt="1"/>
          </p:nvPr>
        </p:nvSpPr>
        <p:spPr>
          <a:xfrm>
            <a:off x="838200" y="630315"/>
            <a:ext cx="9016013" cy="462419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400" b="0" i="0" u="none" strike="noStrike" kern="120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krobat-black" panose="00000A00000000000000" pitchFamily="50" charset="-52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ЗАГОЛОВОК </a:t>
            </a:r>
            <a:r>
              <a:rPr lang="en-US"/>
              <a:t>3</a:t>
            </a:r>
            <a:r>
              <a:rPr lang="ru-RU"/>
              <a:t>4</a:t>
            </a:r>
            <a:r>
              <a:rPr lang="en-US"/>
              <a:t> PT</a:t>
            </a:r>
            <a:endParaRPr lang="ru-RU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3" hasCustomPrompt="1"/>
          </p:nvPr>
        </p:nvSpPr>
        <p:spPr>
          <a:xfrm>
            <a:off x="838800" y="6248878"/>
            <a:ext cx="9015413" cy="1984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Место сноски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934515"/>
            <a:ext cx="5108295" cy="405638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500"/>
            </a:lvl1pPr>
          </a:lstStyle>
          <a:p>
            <a:pPr lvl="0"/>
            <a:r>
              <a:rPr lang="ru-RU"/>
              <a:t>Текст 15</a:t>
            </a:r>
            <a:r>
              <a:rPr lang="en-US"/>
              <a:t> </a:t>
            </a:r>
            <a:r>
              <a:rPr lang="en-US" err="1"/>
              <a:t>pt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85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46"/>
          <p:cNvSpPr>
            <a:spLocks noGrp="1"/>
          </p:cNvSpPr>
          <p:nvPr>
            <p:ph type="title" hasCustomPrompt="1"/>
          </p:nvPr>
        </p:nvSpPr>
        <p:spPr>
          <a:xfrm>
            <a:off x="658800" y="2930400"/>
            <a:ext cx="5252275" cy="869421"/>
          </a:xfrm>
          <a:prstGeom prst="rect">
            <a:avLst/>
          </a:prstGeom>
        </p:spPr>
        <p:txBody>
          <a:bodyPr anchor="ctr"/>
          <a:lstStyle>
            <a:lvl1pPr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/>
              <a:t>ПРИЛОЖЕНИЕ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406D0E-1984-47D0-BD46-264D937833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6" y="1527971"/>
            <a:ext cx="7325917" cy="3802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50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23ACAA-CF21-47F3-87B8-51E2074F81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90" y="1929381"/>
            <a:ext cx="5779020" cy="2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6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Нижний колонтитул 101"/>
          <p:cNvSpPr>
            <a:spLocks noGrp="1"/>
          </p:cNvSpPr>
          <p:nvPr>
            <p:ph type="ftr" sz="quarter" idx="3"/>
          </p:nvPr>
        </p:nvSpPr>
        <p:spPr>
          <a:xfrm>
            <a:off x="838199" y="6248879"/>
            <a:ext cx="9016013" cy="1984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ru-RU"/>
              <a:t>Место сноски</a:t>
            </a:r>
          </a:p>
        </p:txBody>
      </p:sp>
      <p:sp>
        <p:nvSpPr>
          <p:cNvPr id="103" name="Заголовок 102"/>
          <p:cNvSpPr>
            <a:spLocks noGrp="1"/>
          </p:cNvSpPr>
          <p:nvPr>
            <p:ph type="title"/>
          </p:nvPr>
        </p:nvSpPr>
        <p:spPr>
          <a:xfrm>
            <a:off x="838200" y="629422"/>
            <a:ext cx="9016012" cy="462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ЗАГОЛОВОК</a:t>
            </a:r>
          </a:p>
        </p:txBody>
      </p:sp>
      <p:sp>
        <p:nvSpPr>
          <p:cNvPr id="101" name="Текст 100"/>
          <p:cNvSpPr>
            <a:spLocks noGrp="1"/>
          </p:cNvSpPr>
          <p:nvPr>
            <p:ph type="body" idx="1"/>
          </p:nvPr>
        </p:nvSpPr>
        <p:spPr>
          <a:xfrm>
            <a:off x="838199" y="1504974"/>
            <a:ext cx="9016013" cy="4330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2922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6" r:id="rId4"/>
    <p:sldLayoutId id="2147483731" r:id="rId5"/>
    <p:sldLayoutId id="2147483728" r:id="rId6"/>
  </p:sldLayoutIdLst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kumimoji="0" lang="ru-RU" sz="3400" b="0" i="0" u="none" strike="noStrike" kern="1200" cap="none" spc="0" normalizeH="0" baseline="0" dirty="0">
          <a:ln>
            <a:noFill/>
          </a:ln>
          <a:solidFill>
            <a:sysClr val="window" lastClr="FFFFFF"/>
          </a:solidFill>
          <a:effectLst/>
          <a:uLnTx/>
          <a:uFillTx/>
          <a:latin typeface="Akrobat-black" panose="00000A00000000000000" pitchFamily="50" charset="-52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3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5198B67-FB0B-40CD-A178-DF3F6ED064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/>
              <a:t>Дата 14.12.2023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840612E-CB48-406E-B929-9DF352E8D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Утилита для автоматизации этапа проверки гипотез в процессе </a:t>
            </a:r>
            <a:r>
              <a:rPr lang="ru-RU" err="1"/>
              <a:t>Threat</a:t>
            </a:r>
            <a:r>
              <a:rPr lang="ru-RU"/>
              <a:t> </a:t>
            </a:r>
            <a:r>
              <a:rPr lang="ru-RU" err="1"/>
              <a:t>Hunting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C33AEE-001C-44A5-B193-6D911B8482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/>
              <a:t>Иван </a:t>
            </a:r>
            <a:r>
              <a:rPr lang="ru-RU" err="1"/>
              <a:t>Сушин</a:t>
            </a:r>
          </a:p>
        </p:txBody>
      </p:sp>
    </p:spTree>
    <p:extLst>
      <p:ext uri="{BB962C8B-B14F-4D97-AF65-F5344CB8AC3E}">
        <p14:creationId xmlns:p14="http://schemas.microsoft.com/office/powerpoint/2010/main" val="6482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48BF27-281D-4AE7-B91F-65B24273B3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9D2C5-EDAD-4E0B-AB76-18EBF140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 в методах </a:t>
            </a:r>
            <a:r>
              <a:rPr lang="ru-RU" err="1"/>
              <a:t>Threat</a:t>
            </a:r>
            <a:r>
              <a:rPr lang="ru-RU"/>
              <a:t> </a:t>
            </a:r>
            <a:r>
              <a:rPr lang="ru-RU" err="1"/>
              <a:t>Hunting</a:t>
            </a:r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30FF9-E471-45D1-A948-D461CF5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Необходимость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EA0CED-490B-4F80-AE35-1BFD51179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BFED81-CB7E-4053-B775-7B180F39B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>
                <a:ea typeface="+mn-lt"/>
                <a:cs typeface="+mn-lt"/>
              </a:rPr>
              <a:t>• Киберпреступники развивают новые и продвинутые методы для вторжения</a:t>
            </a:r>
          </a:p>
          <a:p>
            <a:r>
              <a:rPr lang="ru-RU">
                <a:ea typeface="+mn-lt"/>
                <a:cs typeface="+mn-lt"/>
              </a:rPr>
              <a:t>• Традиционные меры безопасности остаются неэффективными</a:t>
            </a:r>
          </a:p>
          <a:p>
            <a:r>
              <a:rPr lang="ru-RU">
                <a:ea typeface="+mn-lt"/>
                <a:cs typeface="+mn-lt"/>
              </a:rPr>
              <a:t>• Threat Hunting — процесс поиска и обнаружения скрытых угроз, которые уже обошли средства безопасности</a:t>
            </a:r>
          </a:p>
          <a:p>
            <a:r>
              <a:rPr lang="ru-RU">
                <a:ea typeface="+mn-lt"/>
                <a:cs typeface="+mn-lt"/>
              </a:rPr>
              <a:t>• Идентифицирует нетипичное поведение или признаки атак</a:t>
            </a:r>
          </a:p>
          <a:p>
            <a:r>
              <a:rPr lang="ru-RU">
                <a:ea typeface="+mn-lt"/>
                <a:cs typeface="+mn-lt"/>
              </a:rPr>
              <a:t>• Эффективен при продвинутых и длительных атак</a:t>
            </a:r>
          </a:p>
          <a:p>
            <a:r>
              <a:rPr lang="ru-RU">
                <a:ea typeface="+mn-lt"/>
                <a:cs typeface="+mn-lt"/>
              </a:rPr>
              <a:t>• Позволяет обнаружить слабые места в текущих системах безопасности</a:t>
            </a:r>
          </a:p>
          <a:p>
            <a:endParaRPr lang="ru-RU">
              <a:ea typeface="+mn-lt"/>
              <a:cs typeface="+mn-lt"/>
            </a:endParaRPr>
          </a:p>
        </p:txBody>
      </p:sp>
      <p:pic>
        <p:nvPicPr>
          <p:cNvPr id="7" name="Рисунок 6" descr="Индийская группировка «ModifiedElephant» и фальсификация судебных  доказательств.">
            <a:extLst>
              <a:ext uri="{FF2B5EF4-FFF2-40B4-BE49-F238E27FC236}">
                <a16:creationId xmlns:a16="http://schemas.microsoft.com/office/drawing/2014/main" id="{FD032534-EE22-BDD7-C3CD-49BC3C555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5" t="552" r="16170" b="893"/>
          <a:stretch/>
        </p:blipFill>
        <p:spPr>
          <a:xfrm>
            <a:off x="6247305" y="1936255"/>
            <a:ext cx="5114672" cy="39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7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48BF27-281D-4AE7-B91F-65B24273B3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9D2C5-EDAD-4E0B-AB76-18EBF140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/>
              <a:t> в автоматизации </a:t>
            </a:r>
            <a:r>
              <a:rPr lang="ru-RU">
                <a:ea typeface="+mn-lt"/>
                <a:cs typeface="+mn-lt"/>
              </a:rPr>
              <a:t>анализа логов событий</a:t>
            </a:r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30FF9-E471-45D1-A948-D461CF5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Необходимость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EA0CED-490B-4F80-AE35-1BFD51179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BFED81-CB7E-4053-B775-7B180F39B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67B04B6B-D2A0-5601-3936-D994F523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7888"/>
            <a:ext cx="5105400" cy="404902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C3B2AC9-592D-ABFD-470F-8CF36104D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" t="795" r="48227" b="-941"/>
          <a:stretch/>
        </p:blipFill>
        <p:spPr>
          <a:xfrm>
            <a:off x="6246370" y="1938943"/>
            <a:ext cx="5102450" cy="40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48BF27-281D-4AE7-B91F-65B24273B3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9D2C5-EDAD-4E0B-AB76-18EBF140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30FF9-E471-45D1-A948-D461CF5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Подготовка к написанию программы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EA0CED-490B-4F80-AE35-1BFD51179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BFED81-CB7E-4053-B775-7B180F39B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 descr="MITRE realeased ATT&amp;CK v14 with improvements to Detections, ICS, Mobile -  Space &amp; Cybersecurity Info">
            <a:extLst>
              <a:ext uri="{FF2B5EF4-FFF2-40B4-BE49-F238E27FC236}">
                <a16:creationId xmlns:a16="http://schemas.microsoft.com/office/drawing/2014/main" id="{7532562E-E91D-DBB6-185B-05606CCA2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7" b="298"/>
          <a:stretch/>
        </p:blipFill>
        <p:spPr>
          <a:xfrm>
            <a:off x="6248400" y="1933850"/>
            <a:ext cx="5106348" cy="404261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дизайн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BD6FD0CB-8C48-E390-DC4A-FF4E37E85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7" t="1815" r="126" b="18947"/>
          <a:stretch/>
        </p:blipFill>
        <p:spPr>
          <a:xfrm>
            <a:off x="839410" y="1932338"/>
            <a:ext cx="5109842" cy="40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48BF27-281D-4AE7-B91F-65B24273B3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9D2C5-EDAD-4E0B-AB76-18EBF140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30FF9-E471-45D1-A948-D461CF5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Файл конфигурации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EA0CED-490B-4F80-AE35-1BFD51179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Смотреть приложение отчёта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BFED81-CB7E-4053-B775-7B180F39B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B03191D-3B9B-A2E2-A839-0983D1A73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" r="28425" b="298"/>
          <a:stretch/>
        </p:blipFill>
        <p:spPr>
          <a:xfrm>
            <a:off x="839410" y="1935123"/>
            <a:ext cx="5108430" cy="404007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меню&#10;&#10;Автоматически созданное описание">
            <a:extLst>
              <a:ext uri="{FF2B5EF4-FFF2-40B4-BE49-F238E27FC236}">
                <a16:creationId xmlns:a16="http://schemas.microsoft.com/office/drawing/2014/main" id="{1CAEB390-7BA7-62D3-646E-00A9894A5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940953"/>
            <a:ext cx="5017104" cy="4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E48BF27-281D-4AE7-B91F-65B24273B3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9D2C5-EDAD-4E0B-AB76-18EBF140C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830FF9-E471-45D1-A948-D461CF5B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Структура программы</a:t>
            </a:r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2EA0CED-490B-4F80-AE35-1BFD51179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Смотреть приложение отчёта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CBFED81-CB7E-4053-B775-7B180F39B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/>
          </a:p>
        </p:txBody>
      </p:sp>
      <p:pic>
        <p:nvPicPr>
          <p:cNvPr id="8" name="Рисунок 7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5FA6837-2CD5-C5A1-1A3C-1E07359E7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" t="-492" r="22647" b="11489"/>
          <a:stretch/>
        </p:blipFill>
        <p:spPr>
          <a:xfrm>
            <a:off x="835959" y="1936101"/>
            <a:ext cx="5109898" cy="4053723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261C553A-3AD6-30C7-438B-E6AC193B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" b="4356"/>
          <a:stretch/>
        </p:blipFill>
        <p:spPr>
          <a:xfrm>
            <a:off x="6248400" y="1936770"/>
            <a:ext cx="5104530" cy="40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1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40AAAF6F-F3F8-6EDD-A401-360B961A9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37213E-0DE0-AA61-1E52-0E507E293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771C9-A82F-4FAB-B21F-AA549E82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Akrobat-black"/>
              </a:rPr>
              <a:t>Вывод программы</a:t>
            </a:r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A93661-A1B3-4228-92F7-6F12735CE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3B22EB8-7A9B-9976-5E79-F16D78F7B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81" b="275"/>
          <a:stretch/>
        </p:blipFill>
        <p:spPr>
          <a:xfrm>
            <a:off x="835959" y="1934811"/>
            <a:ext cx="5108150" cy="405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358891"/>
      </p:ext>
    </p:extLst>
  </p:cSld>
  <p:clrMapOvr>
    <a:masterClrMapping/>
  </p:clrMapOvr>
</p:sld>
</file>

<file path=ppt/theme/theme1.xml><?xml version="1.0" encoding="utf-8"?>
<a:theme xmlns:a="http://schemas.openxmlformats.org/drawingml/2006/main" name="Защита КП">
  <a:themeElements>
    <a:clrScheme name="Другая 19">
      <a:dk1>
        <a:srgbClr val="161616"/>
      </a:dk1>
      <a:lt1>
        <a:sysClr val="window" lastClr="FFFFFF"/>
      </a:lt1>
      <a:dk2>
        <a:srgbClr val="161616"/>
      </a:dk2>
      <a:lt2>
        <a:srgbClr val="FFFFFF"/>
      </a:lt2>
      <a:accent1>
        <a:srgbClr val="FF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SCRA Talks">
      <a:majorFont>
        <a:latin typeface="Akrobat Black"/>
        <a:ea typeface=""/>
        <a:cs typeface=""/>
      </a:majorFont>
      <a:minorFont>
        <a:latin typeface="Acro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z="1600" dirty="0">
            <a:solidFill>
              <a:schemeClr val="bg1"/>
            </a:solidFill>
            <a:latin typeface="Centurygothic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Презентация1" id="{81F53D3D-7F09-4D35-8857-A2E336033E9F}" vid="{F7F3DC3C-CE1A-470D-8D8F-3483AC1776E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Широкоэкранный</PresentationFormat>
  <Slides>8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Защита КП</vt:lpstr>
      <vt:lpstr>Утилита для автоматизации этапа проверки гипотез в процессе Threat Hunting</vt:lpstr>
      <vt:lpstr>Необходимость</vt:lpstr>
      <vt:lpstr>Необходимость</vt:lpstr>
      <vt:lpstr>Подготовка к написанию программы</vt:lpstr>
      <vt:lpstr>Файл конфигурации</vt:lpstr>
      <vt:lpstr>Структура программы</vt:lpstr>
      <vt:lpstr>Вывод программы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ПРЕЗЕНТАЦИИ</dc:title>
  <dc:creator>Ivan Stishenko</dc:creator>
  <cp:revision>50</cp:revision>
  <dcterms:created xsi:type="dcterms:W3CDTF">2023-04-02T00:00:10Z</dcterms:created>
  <dcterms:modified xsi:type="dcterms:W3CDTF">2023-12-10T19:19:13Z</dcterms:modified>
</cp:coreProperties>
</file>